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9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1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88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8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1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68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7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99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74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59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7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28" y="0"/>
            <a:ext cx="9213456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34728" y="1122363"/>
            <a:ext cx="9213456" cy="2387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7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Procedural</a:t>
            </a:r>
            <a:r>
              <a:rPr lang="de-DE" sz="7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Terrain</a:t>
            </a:r>
            <a:endParaRPr lang="de-DE" sz="7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Sebastian </a:t>
            </a:r>
            <a:r>
              <a:rPr lang="de-DE" sz="3200" b="1" spc="50" dirty="0" err="1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Weiss</a:t>
            </a:r>
            <a:endParaRPr lang="de-DE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1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Create height map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" y="1069848"/>
            <a:ext cx="7850626" cy="5760367"/>
          </a:xfrm>
        </p:spPr>
      </p:pic>
    </p:spTree>
    <p:extLst>
      <p:ext uri="{BB962C8B-B14F-4D97-AF65-F5344CB8AC3E}">
        <p14:creationId xmlns:p14="http://schemas.microsoft.com/office/powerpoint/2010/main" val="402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459" y="0"/>
            <a:ext cx="9605068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2: Terrain Features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9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Feature Curves</a:t>
            </a:r>
            <a:endParaRPr lang="en-US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Interpolation between Control Points</a:t>
            </a:r>
          </a:p>
          <a:p>
            <a:r>
              <a:rPr lang="en-US" dirty="0" smtClean="0"/>
              <a:t>Elevation</a:t>
            </a:r>
          </a:p>
          <a:p>
            <a:r>
              <a:rPr lang="en-US" dirty="0" smtClean="0"/>
              <a:t>Plateau size</a:t>
            </a:r>
          </a:p>
          <a:p>
            <a:r>
              <a:rPr lang="en-US" dirty="0" smtClean="0"/>
              <a:t>Slope size</a:t>
            </a:r>
          </a:p>
          <a:p>
            <a:r>
              <a:rPr lang="en-US" dirty="0" smtClean="0"/>
              <a:t>Slope angle</a:t>
            </a:r>
          </a:p>
          <a:p>
            <a:r>
              <a:rPr lang="en-US" dirty="0" smtClean="0"/>
              <a:t>Smoothing influence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Hills</a:t>
            </a:r>
            <a:br>
              <a:rPr lang="en-US" sz="4000" dirty="0" smtClean="0"/>
            </a:br>
            <a:r>
              <a:rPr lang="en-US" sz="2800" dirty="0" smtClean="0"/>
              <a:t>only elevation and smoothing, no slope 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855"/>
          <a:stretch/>
        </p:blipFill>
        <p:spPr>
          <a:xfrm>
            <a:off x="1123569" y="1325563"/>
            <a:ext cx="6896862" cy="51670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4720" r="726"/>
          <a:stretch/>
        </p:blipFill>
        <p:spPr>
          <a:xfrm>
            <a:off x="1123569" y="1325563"/>
            <a:ext cx="6895719" cy="51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9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Ridge lines</a:t>
            </a:r>
            <a:br>
              <a:rPr lang="en-US" sz="4000" dirty="0" smtClean="0"/>
            </a:br>
            <a:r>
              <a:rPr lang="en-US" sz="2800" dirty="0" smtClean="0"/>
              <a:t>45° slope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t="8058"/>
          <a:stretch/>
        </p:blipFill>
        <p:spPr>
          <a:xfrm>
            <a:off x="1042416" y="1325563"/>
            <a:ext cx="7277859" cy="523982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8972" r="696"/>
          <a:stretch/>
        </p:blipFill>
        <p:spPr>
          <a:xfrm>
            <a:off x="1042415" y="1325563"/>
            <a:ext cx="7277859" cy="52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9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8067294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Cliffs</a:t>
            </a:r>
            <a:br>
              <a:rPr lang="en-US" sz="4000" dirty="0" smtClean="0"/>
            </a:br>
            <a:r>
              <a:rPr lang="en-US" sz="2800" dirty="0" smtClean="0"/>
              <a:t>90° slope at one side, long smoothing at the other side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906"/>
          <a:stretch/>
        </p:blipFill>
        <p:spPr>
          <a:xfrm>
            <a:off x="1196721" y="1481327"/>
            <a:ext cx="6931152" cy="5119177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3759" b="1609"/>
          <a:stretch/>
        </p:blipFill>
        <p:spPr>
          <a:xfrm>
            <a:off x="1196721" y="1481327"/>
            <a:ext cx="6931152" cy="511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8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" y="0"/>
            <a:ext cx="9149117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3: Hydraulic Erosion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Pipe model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43393"/>
            <a:ext cx="7886700" cy="3995561"/>
          </a:xfrm>
        </p:spPr>
      </p:pic>
      <p:sp>
        <p:nvSpPr>
          <p:cNvPr id="5" name="Textfeld 4"/>
          <p:cNvSpPr txBox="1"/>
          <p:nvPr/>
        </p:nvSpPr>
        <p:spPr>
          <a:xfrm>
            <a:off x="628650" y="5111496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Move water from one cell to another when the height is lower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12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9068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Erosion</a:t>
            </a:r>
            <a:br>
              <a:rPr lang="en-US" sz="4000" dirty="0" smtClean="0"/>
            </a:br>
            <a:r>
              <a:rPr lang="en-US" sz="3200" dirty="0" smtClean="0"/>
              <a:t>Water erodes sediment on steep slopes</a:t>
            </a:r>
            <a:br>
              <a:rPr lang="en-US" sz="3200" dirty="0" smtClean="0"/>
            </a:br>
            <a:r>
              <a:rPr lang="en-US" sz="3200" dirty="0" smtClean="0"/>
              <a:t>Sediment is deposited on flat areas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7" y="1825625"/>
            <a:ext cx="7412245" cy="4745866"/>
          </a:xfrm>
        </p:spPr>
      </p:pic>
    </p:spTree>
    <p:extLst>
      <p:ext uri="{BB962C8B-B14F-4D97-AF65-F5344CB8AC3E}">
        <p14:creationId xmlns:p14="http://schemas.microsoft.com/office/powerpoint/2010/main" val="16600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&lt;Movie&gt;</a:t>
            </a:r>
            <a:endParaRPr lang="en-US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Procedural Terrain?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area  </a:t>
            </a:r>
            <a:r>
              <a:rPr lang="en-US" dirty="0" smtClean="0">
                <a:sym typeface="Wingdings" panose="05000000000000000000" pitchFamily="2" charset="2"/>
              </a:rPr>
              <a:t> exploration</a:t>
            </a:r>
            <a:endParaRPr lang="en-US" dirty="0" smtClean="0"/>
          </a:p>
          <a:p>
            <a:r>
              <a:rPr lang="en-US" dirty="0" smtClean="0"/>
              <a:t>Small details </a:t>
            </a:r>
            <a:r>
              <a:rPr lang="en-US" dirty="0" smtClean="0">
                <a:sym typeface="Wingdings" panose="05000000000000000000" pitchFamily="2" charset="2"/>
              </a:rPr>
              <a:t> interest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Endless worlds (e.g. Minecraft)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Time saving for artists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Procedural generation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Artistic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"/>
            <a:ext cx="9143999" cy="685592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4: Vegetation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73152"/>
            <a:ext cx="7886700" cy="143560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Assign biomes</a:t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1" y="2414016"/>
            <a:ext cx="7116028" cy="3833794"/>
          </a:xfrm>
        </p:spPr>
      </p:pic>
      <p:sp>
        <p:nvSpPr>
          <p:cNvPr id="8" name="Textfeld 7"/>
          <p:cNvSpPr txBox="1"/>
          <p:nvPr/>
        </p:nvSpPr>
        <p:spPr>
          <a:xfrm>
            <a:off x="694944" y="841248"/>
            <a:ext cx="657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Grass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Tree types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3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5" y="466344"/>
            <a:ext cx="9171056" cy="571061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3" y="466344"/>
            <a:ext cx="9171724" cy="5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Grass</a:t>
            </a:r>
            <a:br>
              <a:rPr lang="en-US" dirty="0" smtClean="0"/>
            </a:br>
            <a:r>
              <a:rPr lang="en-US" sz="3600" dirty="0" smtClean="0"/>
              <a:t>quads with texture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51" y="1822651"/>
            <a:ext cx="3212698" cy="32126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7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128650"/>
            <a:ext cx="7886700" cy="1325563"/>
          </a:xfrm>
        </p:spPr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911225"/>
            <a:ext cx="7886700" cy="2664079"/>
          </a:xfrm>
        </p:spPr>
        <p:txBody>
          <a:bodyPr/>
          <a:lstStyle/>
          <a:p>
            <a:r>
              <a:rPr lang="en-US" dirty="0" smtClean="0"/>
              <a:t>Define trees recursively</a:t>
            </a:r>
          </a:p>
          <a:p>
            <a:r>
              <a:rPr lang="en-US" dirty="0" smtClean="0"/>
              <a:t>Specify properties for every layer:</a:t>
            </a:r>
          </a:p>
          <a:p>
            <a:pPr lvl="1"/>
            <a:r>
              <a:rPr lang="en-US" dirty="0" smtClean="0"/>
              <a:t>Radius, scaling</a:t>
            </a:r>
          </a:p>
          <a:p>
            <a:pPr lvl="1"/>
            <a:r>
              <a:rPr lang="en-US" dirty="0" smtClean="0"/>
              <a:t>Curvature</a:t>
            </a:r>
          </a:p>
          <a:p>
            <a:pPr lvl="1"/>
            <a:r>
              <a:rPr lang="en-US" dirty="0" smtClean="0"/>
              <a:t>Branching, splitting</a:t>
            </a:r>
          </a:p>
          <a:p>
            <a:pPr lvl="1"/>
            <a:r>
              <a:rPr lang="en-US" dirty="0" smtClean="0"/>
              <a:t>Textures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3682210"/>
            <a:ext cx="2195122" cy="219512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90" y="3742999"/>
            <a:ext cx="2195680" cy="219568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88" y="3743557"/>
            <a:ext cx="2195122" cy="21951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98" y="3739896"/>
            <a:ext cx="2195122" cy="21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r="31087"/>
          <a:stretch/>
        </p:blipFill>
        <p:spPr>
          <a:xfrm>
            <a:off x="-175345" y="-76826"/>
            <a:ext cx="3474248" cy="582142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0" r="20270"/>
          <a:stretch/>
        </p:blipFill>
        <p:spPr>
          <a:xfrm>
            <a:off x="2761887" y="2478024"/>
            <a:ext cx="3350844" cy="371325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15" y="310896"/>
            <a:ext cx="3782454" cy="51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Problem: too many polygons</a:t>
            </a:r>
            <a:br>
              <a:rPr lang="en-US" sz="3600" dirty="0" smtClean="0"/>
            </a:br>
            <a:r>
              <a:rPr lang="en-US" sz="3600" dirty="0" smtClean="0">
                <a:sym typeface="Wingdings" panose="05000000000000000000" pitchFamily="2" charset="2"/>
              </a:rPr>
              <a:t>Use impostors for distant rendering</a:t>
            </a:r>
            <a:endParaRPr lang="en-US" sz="36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2" y="1825625"/>
            <a:ext cx="3760572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64" y="1701578"/>
            <a:ext cx="480673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61" y="0"/>
            <a:ext cx="9282678" cy="685952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617854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Thanks for your attention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Polygonal Map: initial shape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Terrain Features: tune the terrain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Water Erosion: increase realism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Vegetation: add life</a:t>
            </a:r>
          </a:p>
        </p:txBody>
      </p:sp>
    </p:spTree>
    <p:extLst>
      <p:ext uri="{BB962C8B-B14F-4D97-AF65-F5344CB8AC3E}">
        <p14:creationId xmlns:p14="http://schemas.microsoft.com/office/powerpoint/2010/main" val="38036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Perlin</a:t>
            </a:r>
            <a:r>
              <a:rPr lang="en-US" dirty="0" smtClean="0"/>
              <a:t> Noise</a:t>
            </a:r>
            <a:br>
              <a:rPr lang="en-US" dirty="0" smtClean="0"/>
            </a:br>
            <a:r>
              <a:rPr lang="en-US" sz="2800" dirty="0" smtClean="0"/>
              <a:t>The programmer’s friend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1" y="4313489"/>
            <a:ext cx="2524695" cy="25246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41" y="4313490"/>
            <a:ext cx="2524695" cy="252469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1" y="1690686"/>
            <a:ext cx="2524695" cy="252469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41" y="1690687"/>
            <a:ext cx="2524695" cy="25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0"/>
            <a:ext cx="6876287" cy="6876287"/>
          </a:xfrm>
        </p:spPr>
      </p:pic>
    </p:spTree>
    <p:extLst>
      <p:ext uri="{BB962C8B-B14F-4D97-AF65-F5344CB8AC3E}">
        <p14:creationId xmlns:p14="http://schemas.microsoft.com/office/powerpoint/2010/main" val="40702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2" y="0"/>
            <a:ext cx="914716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1: Polygonal Map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Voronoi</a:t>
            </a:r>
            <a:r>
              <a:rPr lang="en-US" sz="3600" dirty="0" smtClean="0"/>
              <a:t> </a:t>
            </a:r>
            <a:r>
              <a:rPr lang="en-US" sz="4000" dirty="0" smtClean="0"/>
              <a:t>diagram</a:t>
            </a:r>
            <a:endParaRPr lang="en-US" sz="3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72" y="1524000"/>
            <a:ext cx="3810000" cy="381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5226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Island shape</a:t>
            </a:r>
            <a:br>
              <a:rPr lang="en-US" sz="4000" dirty="0" smtClean="0"/>
            </a:br>
            <a:r>
              <a:rPr lang="en-US" sz="2800" dirty="0" err="1" smtClean="0"/>
              <a:t>Perlin</a:t>
            </a:r>
            <a:r>
              <a:rPr lang="en-US" sz="2800" dirty="0" smtClean="0"/>
              <a:t> noise + distance to the center</a:t>
            </a:r>
            <a:endParaRPr lang="en-US" sz="4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6" y="4012085"/>
            <a:ext cx="2687000" cy="270072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8" y="4012085"/>
            <a:ext cx="2707629" cy="270418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9" y="1207206"/>
            <a:ext cx="2707629" cy="269728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5" y="1207206"/>
            <a:ext cx="2687000" cy="26972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0" y="4012085"/>
            <a:ext cx="2703421" cy="27138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0" y="1207206"/>
            <a:ext cx="2700731" cy="26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74" y="1324929"/>
            <a:ext cx="4908252" cy="49333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36" y="1339936"/>
            <a:ext cx="4928114" cy="494063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6" r="633"/>
          <a:stretch/>
        </p:blipFill>
        <p:spPr>
          <a:xfrm>
            <a:off x="2127205" y="1348979"/>
            <a:ext cx="4922854" cy="4932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r="1307"/>
          <a:stretch/>
        </p:blipFill>
        <p:spPr>
          <a:xfrm>
            <a:off x="2144377" y="1361966"/>
            <a:ext cx="4896946" cy="49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Bildschirmpräsentation (4:3)</PresentationFormat>
  <Paragraphs>52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Procedural Terrain</vt:lpstr>
      <vt:lpstr>Why Procedural Terrain?</vt:lpstr>
      <vt:lpstr>Overview</vt:lpstr>
      <vt:lpstr>Perlin Noise The programmer’s friend</vt:lpstr>
      <vt:lpstr>PowerPoint-Präsentation</vt:lpstr>
      <vt:lpstr>Step 1: Polygonal Map</vt:lpstr>
      <vt:lpstr>Voronoi diagram</vt:lpstr>
      <vt:lpstr>Island shape Perlin noise + distance to the center</vt:lpstr>
      <vt:lpstr>Elevation, Temperature, Moisture</vt:lpstr>
      <vt:lpstr>Create height map</vt:lpstr>
      <vt:lpstr>Step 2: Terrain Features</vt:lpstr>
      <vt:lpstr>Feature Curves</vt:lpstr>
      <vt:lpstr>Hills only elevation and smoothing, no slope </vt:lpstr>
      <vt:lpstr>Ridge lines 45° slope</vt:lpstr>
      <vt:lpstr>Cliffs 90° slope at one side, long smoothing at the other side</vt:lpstr>
      <vt:lpstr>Step 3: Hydraulic Erosion</vt:lpstr>
      <vt:lpstr>Pipe model</vt:lpstr>
      <vt:lpstr>Erosion Water erodes sediment on steep slopes Sediment is deposited on flat areas</vt:lpstr>
      <vt:lpstr>&lt;Movie&gt;</vt:lpstr>
      <vt:lpstr>Step 4: Vegetation</vt:lpstr>
      <vt:lpstr>Assign biomes </vt:lpstr>
      <vt:lpstr>PowerPoint-Präsentation</vt:lpstr>
      <vt:lpstr>Grass quads with texture</vt:lpstr>
      <vt:lpstr>Trees</vt:lpstr>
      <vt:lpstr>PowerPoint-Präsentation</vt:lpstr>
      <vt:lpstr>Problem: too many polygons Use impostors for distant rendering</vt:lpstr>
      <vt:lpstr>Thanks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Terrain</dc:title>
  <dc:creator>Sebastian Weiß</dc:creator>
  <cp:lastModifiedBy>Sebastian Weiß</cp:lastModifiedBy>
  <cp:revision>21</cp:revision>
  <dcterms:created xsi:type="dcterms:W3CDTF">2015-11-30T13:08:44Z</dcterms:created>
  <dcterms:modified xsi:type="dcterms:W3CDTF">2015-11-30T15:18:31Z</dcterms:modified>
</cp:coreProperties>
</file>